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70" d="100"/>
          <a:sy n="170" d="100"/>
        </p:scale>
        <p:origin x="5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9708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npacked/ppt/media/imag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6350" y="323487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BA2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Het verkennend gesprek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606350" y="743962"/>
            <a:ext cx="6035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85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Zit u niet lekker in uw vel? Praat erover.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411480" y="1153495"/>
            <a:ext cx="4983480" cy="2670048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25162E">
                <a:alpha val="18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6" name="Text 3"/>
          <p:cNvSpPr/>
          <p:nvPr/>
        </p:nvSpPr>
        <p:spPr>
          <a:xfrm>
            <a:off x="548640" y="1303834"/>
            <a:ext cx="4617720" cy="2423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251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Soms loopt u vast. U zit niet lekker in uw vel en het lukt niet om de balans in uw leven te vinden. Dan kan een verkennend gesprek helpen.</a:t>
            </a:r>
            <a:endParaRPr lang="en-US" sz="1450" dirty="0"/>
          </a:p>
          <a:p>
            <a:pPr marL="0" indent="0">
              <a:lnSpc>
                <a:spcPct val="112000"/>
              </a:lnSpc>
              <a:buNone/>
            </a:pPr>
            <a:endParaRPr lang="en-US" sz="1450" dirty="0"/>
          </a:p>
          <a:p>
            <a:pPr marL="0" indent="0">
              <a:lnSpc>
                <a:spcPct val="112000"/>
              </a:lnSpc>
              <a:buNone/>
            </a:pPr>
            <a:r>
              <a:rPr lang="nl-NL" sz="16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Tijdens dit gesprek brengt u met twee professionals in kaart wat voor u belangrijk is en waar u eventueel ondersteuning in zou kunnen krijgen.</a:t>
            </a:r>
          </a:p>
          <a:p>
            <a:pPr marL="0" indent="0">
              <a:lnSpc>
                <a:spcPct val="112000"/>
              </a:lnSpc>
              <a:buNone/>
            </a:pPr>
            <a:endParaRPr lang="en-US" sz="14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300" b="1" dirty="0" err="1">
                <a:solidFill>
                  <a:srgbClr val="BA2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Vraag</a:t>
            </a:r>
            <a:r>
              <a:rPr lang="en-US" sz="1300" b="1" dirty="0">
                <a:solidFill>
                  <a:srgbClr val="BA2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ernaar bij uw huisarts of </a:t>
            </a:r>
            <a:r>
              <a:rPr lang="en-US" sz="1300" b="1" dirty="0" err="1">
                <a:solidFill>
                  <a:srgbClr val="BA2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praktijkondersteuner</a:t>
            </a:r>
            <a:r>
              <a:rPr lang="en-US" sz="1300" b="1" dirty="0">
                <a:solidFill>
                  <a:srgbClr val="BA2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GGZ.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715000" y="1508834"/>
            <a:ext cx="2701977" cy="1142851"/>
          </a:xfrm>
          <a:prstGeom prst="roundRect">
            <a:avLst>
              <a:gd name="adj" fmla="val 5714"/>
            </a:avLst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8" name="Text 5"/>
          <p:cNvSpPr/>
          <p:nvPr/>
        </p:nvSpPr>
        <p:spPr>
          <a:xfrm>
            <a:off x="5897880" y="1627706"/>
            <a:ext cx="2519097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085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Goed om te weten</a:t>
            </a:r>
            <a:endParaRPr lang="en-US" sz="135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51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 bent nog niet in behandeling. </a:t>
            </a:r>
            <a:br>
              <a:rPr lang="en-US" sz="1250" dirty="0">
                <a:solidFill>
                  <a:srgbClr val="251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 err="1">
                <a:solidFill>
                  <a:srgbClr val="251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Uw</a:t>
            </a:r>
            <a:r>
              <a:rPr lang="en-US" sz="1250" dirty="0">
                <a:solidFill>
                  <a:srgbClr val="251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huisarts blijft verantwoordelijk voor uw zorg.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5715000" y="2971800"/>
            <a:ext cx="1143000" cy="1143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9050">
            <a:solidFill>
              <a:srgbClr val="008562"/>
            </a:solidFill>
            <a:prstDash val="dash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7"/>
          <p:cNvSpPr/>
          <p:nvPr/>
        </p:nvSpPr>
        <p:spPr>
          <a:xfrm>
            <a:off x="5715000" y="2971800"/>
            <a:ext cx="1143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85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QR-code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7040879" y="3063240"/>
            <a:ext cx="1803317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251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Liever kijken dan lezen?</a:t>
            </a:r>
            <a:endParaRPr lang="en-US" sz="12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251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Scan de code voor een korte video.</a:t>
            </a:r>
            <a:endParaRPr lang="en-US" sz="1200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88DB7DCC-6500-51C5-EF8E-26B218C80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3236" y="3047531"/>
            <a:ext cx="1006527" cy="100652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115</Words>
  <Application>Microsoft Macintosh PowerPoint</Application>
  <PresentationFormat>Diavoorstelling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Aptos</vt:lpstr>
      <vt:lpstr>Arial</vt:lpstr>
      <vt:lpstr>Office Theme</vt:lpstr>
      <vt:lpstr>PowerPoint-presentatie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Wachtkamerscherm - Het verkennend gesprek</dc:title>
  <dc:subject>PptxGenJS Presentation</dc:subject>
  <dc:creator>PptxGenJS</dc:creator>
  <cp:lastModifiedBy>Mirte | Studio Zondag</cp:lastModifiedBy>
  <cp:revision>4</cp:revision>
  <dcterms:created xsi:type="dcterms:W3CDTF">2026-06-12T13:11:41Z</dcterms:created>
  <dcterms:modified xsi:type="dcterms:W3CDTF">2026-07-02T04:52:26Z</dcterms:modified>
</cp:coreProperties>
</file>